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5" r:id="rId5"/>
    <p:sldId id="260" r:id="rId6"/>
    <p:sldId id="266" r:id="rId7"/>
    <p:sldId id="261" r:id="rId8"/>
    <p:sldId id="264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" roundtripDataSignature="AMtx7mh8kIUOX5UwHxrPqouH3V+Btet+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6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27403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>
          <a:extLst>
            <a:ext uri="{FF2B5EF4-FFF2-40B4-BE49-F238E27FC236}">
              <a16:creationId xmlns:a16="http://schemas.microsoft.com/office/drawing/2014/main" id="{D78A889D-07C6-553E-48D6-1F39893B1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:notes">
            <a:extLst>
              <a:ext uri="{FF2B5EF4-FFF2-40B4-BE49-F238E27FC236}">
                <a16:creationId xmlns:a16="http://schemas.microsoft.com/office/drawing/2014/main" id="{5C1AE3AA-390E-9CD4-E0C1-27BEF8137B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5:notes">
            <a:extLst>
              <a:ext uri="{FF2B5EF4-FFF2-40B4-BE49-F238E27FC236}">
                <a16:creationId xmlns:a16="http://schemas.microsoft.com/office/drawing/2014/main" id="{AF5FA546-934C-45F8-33F6-0BD2382028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59516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11795756" y="6404312"/>
            <a:ext cx="273616" cy="26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기본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>
            <a:spLocks noGrp="1"/>
          </p:cNvSpPr>
          <p:nvPr>
            <p:ph type="sldNum" idx="12"/>
          </p:nvPr>
        </p:nvSpPr>
        <p:spPr>
          <a:xfrm>
            <a:off x="11809882" y="6410662"/>
            <a:ext cx="259490" cy="256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Malgun Gothic"/>
              <a:buNone/>
              <a:defRPr sz="11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Malgun Gothic"/>
              <a:buNone/>
              <a:defRPr sz="11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Malgun Gothic"/>
              <a:buNone/>
              <a:defRPr sz="11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Malgun Gothic"/>
              <a:buNone/>
              <a:defRPr sz="11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Malgun Gothic"/>
              <a:buNone/>
              <a:defRPr sz="11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Malgun Gothic"/>
              <a:buNone/>
              <a:defRPr sz="11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Malgun Gothic"/>
              <a:buNone/>
              <a:defRPr sz="11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Malgun Gothic"/>
              <a:buNone/>
              <a:defRPr sz="11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Malgun Gothic"/>
              <a:buNone/>
              <a:defRPr sz="11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 b="0" i="0" u="none" strike="noStrike" cap="none">
              <a:solidFill>
                <a:srgbClr val="7F7F7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3" name="Google Shape;13;p12"/>
          <p:cNvSpPr/>
          <p:nvPr/>
        </p:nvSpPr>
        <p:spPr>
          <a:xfrm>
            <a:off x="1" y="0"/>
            <a:ext cx="12192000" cy="507076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2"/>
          <p:cNvSpPr txBox="1">
            <a:spLocks noGrp="1"/>
          </p:cNvSpPr>
          <p:nvPr>
            <p:ph type="title"/>
          </p:nvPr>
        </p:nvSpPr>
        <p:spPr>
          <a:xfrm>
            <a:off x="198120" y="0"/>
            <a:ext cx="9519458" cy="507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lgun Gothic"/>
              <a:buNone/>
              <a:defRPr sz="1800">
                <a:solidFill>
                  <a:schemeClr val="lt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/>
          <p:nvPr/>
        </p:nvSpPr>
        <p:spPr>
          <a:xfrm>
            <a:off x="10191404" y="0"/>
            <a:ext cx="1802476" cy="507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/>
          <a:p>
            <a:pPr marL="0" marR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50"/>
              <a:buFont typeface="Malgun Gothic"/>
              <a:buNone/>
            </a:pPr>
            <a:r>
              <a:rPr lang="ko-KR" sz="1050" b="0" i="0" u="none" strike="noStrike" cap="none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rPr>
              <a:t>페이플 결제서비스 심사자료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목차">
  <p:cSld name="목차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13" descr="Google Shape;15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96602" y="0"/>
            <a:ext cx="789539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3"/>
          <p:cNvSpPr txBox="1">
            <a:spLocks noGrp="1"/>
          </p:cNvSpPr>
          <p:nvPr>
            <p:ph type="title"/>
          </p:nvPr>
        </p:nvSpPr>
        <p:spPr>
          <a:xfrm>
            <a:off x="480922" y="1574883"/>
            <a:ext cx="10515601" cy="752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Malgun Gothic"/>
              <a:buNone/>
              <a:defRPr sz="2800"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body" idx="1"/>
          </p:nvPr>
        </p:nvSpPr>
        <p:spPr>
          <a:xfrm>
            <a:off x="480922" y="2658888"/>
            <a:ext cx="5157788" cy="2511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lgun Gothic"/>
              <a:buAutoNum type="arabicPeriod"/>
              <a:defRPr sz="1800"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lgun Gothic"/>
              <a:buNone/>
              <a:defRPr sz="1800"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lgun Gothic"/>
              <a:buNone/>
              <a:defRPr sz="1800"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lgun Gothic"/>
              <a:buNone/>
              <a:defRPr sz="1800"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algun Gothic"/>
              <a:buNone/>
              <a:defRPr sz="1800"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sldNum" idx="12"/>
          </p:nvPr>
        </p:nvSpPr>
        <p:spPr>
          <a:xfrm>
            <a:off x="11795756" y="6404312"/>
            <a:ext cx="273616" cy="26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간지">
  <p:cSld name="간지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14" descr="Google Shape;21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96602" y="0"/>
            <a:ext cx="789539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4"/>
          <p:cNvSpPr txBox="1">
            <a:spLocks noGrp="1"/>
          </p:cNvSpPr>
          <p:nvPr>
            <p:ph type="title"/>
          </p:nvPr>
        </p:nvSpPr>
        <p:spPr>
          <a:xfrm>
            <a:off x="838200" y="2645842"/>
            <a:ext cx="10515600" cy="259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Malgun Gothic"/>
              <a:buNone/>
              <a:defRPr sz="3600"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sldNum" idx="12"/>
          </p:nvPr>
        </p:nvSpPr>
        <p:spPr>
          <a:xfrm>
            <a:off x="11795756" y="6404312"/>
            <a:ext cx="273616" cy="26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>
  <p:cSld name="제목 및 내용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5"/>
          <p:cNvSpPr txBox="1">
            <a:spLocks noGrp="1"/>
          </p:cNvSpPr>
          <p:nvPr>
            <p:ph type="sldNum" idx="12"/>
          </p:nvPr>
        </p:nvSpPr>
        <p:spPr>
          <a:xfrm>
            <a:off x="11795756" y="6404312"/>
            <a:ext cx="273616" cy="26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>
  <p:cSld name="구역 머리글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>
            <a:spLocks noGrp="1"/>
          </p:cNvSpPr>
          <p:nvPr>
            <p:ph type="sldNum" idx="12"/>
          </p:nvPr>
        </p:nvSpPr>
        <p:spPr>
          <a:xfrm>
            <a:off x="11795756" y="6404312"/>
            <a:ext cx="273616" cy="26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콘텐츠 2개">
  <p:cSld name="콘텐츠 2개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7"/>
          <p:cNvSpPr txBox="1">
            <a:spLocks noGrp="1"/>
          </p:cNvSpPr>
          <p:nvPr>
            <p:ph type="sldNum" idx="12"/>
          </p:nvPr>
        </p:nvSpPr>
        <p:spPr>
          <a:xfrm>
            <a:off x="11795756" y="6404312"/>
            <a:ext cx="273616" cy="26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비교">
  <p:cSld name="비교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8"/>
          <p:cNvSpPr txBox="1">
            <a:spLocks noGrp="1"/>
          </p:cNvSpPr>
          <p:nvPr>
            <p:ph type="sldNum" idx="12"/>
          </p:nvPr>
        </p:nvSpPr>
        <p:spPr>
          <a:xfrm>
            <a:off x="11795756" y="6404312"/>
            <a:ext cx="273616" cy="26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sldNum" idx="12"/>
          </p:nvPr>
        </p:nvSpPr>
        <p:spPr>
          <a:xfrm>
            <a:off x="11795756" y="6404312"/>
            <a:ext cx="273616" cy="26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 b="0" i="0" u="none" strike="noStrike" cap="none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 b="0" i="0" u="none" strike="noStrike" cap="none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 b="0" i="0" u="none" strike="noStrike" cap="none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 b="0" i="0" u="none" strike="noStrike" cap="none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 b="0" i="0" u="none" strike="noStrike" cap="none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 b="0" i="0" u="none" strike="noStrike" cap="none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 b="0" i="0" u="none" strike="noStrike" cap="none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 b="0" i="0" u="none" strike="noStrike" cap="none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Malgun Gothic"/>
              <a:buNone/>
              <a:defRPr sz="1200" b="0" i="0" u="none" strike="noStrike" cap="none">
                <a:solidFill>
                  <a:srgbClr val="7F7F7F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"/>
          <p:cNvSpPr txBox="1">
            <a:spLocks noGrp="1"/>
          </p:cNvSpPr>
          <p:nvPr>
            <p:ph type="title"/>
          </p:nvPr>
        </p:nvSpPr>
        <p:spPr>
          <a:xfrm>
            <a:off x="198120" y="0"/>
            <a:ext cx="9519458" cy="507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lgun Gothic"/>
              <a:buNone/>
            </a:pPr>
            <a:r>
              <a:rPr 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1. 사업자 등록증 첨부 </a:t>
            </a:r>
            <a:endParaRPr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pic>
        <p:nvPicPr>
          <p:cNvPr id="46" name="Google Shape;46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5543" y="626409"/>
            <a:ext cx="4280914" cy="605542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52;p3">
            <a:extLst>
              <a:ext uri="{FF2B5EF4-FFF2-40B4-BE49-F238E27FC236}">
                <a16:creationId xmlns:a16="http://schemas.microsoft.com/office/drawing/2014/main" id="{6FF48A3E-BA84-8452-6471-D833D890E37E}"/>
              </a:ext>
            </a:extLst>
          </p:cNvPr>
          <p:cNvSpPr txBox="1"/>
          <p:nvPr/>
        </p:nvSpPr>
        <p:spPr>
          <a:xfrm>
            <a:off x="480660" y="733813"/>
            <a:ext cx="394385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ko-KR" altLang="en-US" sz="1400" b="1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사업자등록증을 첨부해주세요</a:t>
            </a:r>
            <a:r>
              <a:rPr lang="en-US" altLang="ko-KR" sz="1400" b="1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.</a:t>
            </a:r>
            <a:endParaRPr sz="1400" b="1" i="0" u="none" strike="noStrike" cap="none" dirty="0">
              <a:solidFill>
                <a:srgbClr val="000000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"/>
          <p:cNvSpPr txBox="1"/>
          <p:nvPr/>
        </p:nvSpPr>
        <p:spPr>
          <a:xfrm>
            <a:off x="6626092" y="1008257"/>
            <a:ext cx="5251275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  <a:buFont typeface="Arial"/>
              <a:buChar char="•"/>
            </a:pPr>
            <a:r>
              <a:rPr lang="ko-KR" sz="1400" b="0" i="0" u="none" strike="noStrike" cap="none" dirty="0">
                <a:solidFill>
                  <a:srgbClr val="0C0C0C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사이트 도메인 주소 : </a:t>
            </a:r>
            <a:r>
              <a:rPr lang="ko-KR" sz="1400" b="0" i="0" u="none" strike="noStrike" cap="none" dirty="0">
                <a:solidFill>
                  <a:srgbClr val="A5A5A5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필수입력 </a:t>
            </a:r>
            <a:endParaRPr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  <a:buFont typeface="Arial"/>
              <a:buChar char="•"/>
            </a:pPr>
            <a:r>
              <a:rPr lang="ko-KR" sz="1400" b="0" i="0" u="none" strike="noStrike" cap="none" dirty="0">
                <a:solidFill>
                  <a:srgbClr val="0C0C0C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상호명 : </a:t>
            </a:r>
            <a:r>
              <a:rPr lang="ko-KR" sz="1400" b="0" i="0" u="none" strike="noStrike" cap="none" dirty="0">
                <a:solidFill>
                  <a:srgbClr val="A5A5A5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필수입력</a:t>
            </a:r>
            <a:endParaRPr sz="1400" b="0" i="0" u="none" strike="noStrike" cap="none" dirty="0">
              <a:solidFill>
                <a:srgbClr val="0C0C0C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  <a:sym typeface="Arial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  <a:buFont typeface="Arial"/>
              <a:buChar char="•"/>
            </a:pPr>
            <a:r>
              <a:rPr lang="ko-KR" sz="1400" b="0" i="0" u="none" strike="noStrike" cap="none" dirty="0">
                <a:solidFill>
                  <a:srgbClr val="0C0C0C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서비스명 : </a:t>
            </a:r>
            <a:r>
              <a:rPr lang="ko-KR" sz="1400" b="0" i="0" u="none" strike="noStrike" cap="none" dirty="0">
                <a:solidFill>
                  <a:srgbClr val="A5A5A5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필수입력</a:t>
            </a:r>
            <a:endParaRPr sz="1400" b="0" i="0" u="none" strike="noStrike" cap="none" dirty="0">
              <a:solidFill>
                <a:srgbClr val="0C0C0C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  <a:sym typeface="Arial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  <a:buFont typeface="Arial"/>
              <a:buChar char="•"/>
            </a:pPr>
            <a:r>
              <a:rPr lang="ko-KR" sz="1400" b="0" i="0" u="none" strike="noStrike" cap="none" dirty="0">
                <a:solidFill>
                  <a:srgbClr val="0C0C0C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주소 : </a:t>
            </a:r>
            <a:r>
              <a:rPr lang="ko-KR" sz="1400" b="0" i="0" u="none" strike="noStrike" cap="none" dirty="0">
                <a:solidFill>
                  <a:srgbClr val="A5A5A5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필수입력</a:t>
            </a:r>
            <a:endParaRPr sz="1400" b="0" i="0" u="none" strike="noStrike" cap="none" dirty="0">
              <a:solidFill>
                <a:srgbClr val="0C0C0C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  <a:sym typeface="Arial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  <a:buFont typeface="Arial"/>
              <a:buChar char="•"/>
            </a:pPr>
            <a:r>
              <a:rPr lang="ko-KR" sz="1400" b="0" i="0" u="none" strike="noStrike" cap="none" dirty="0">
                <a:solidFill>
                  <a:srgbClr val="0C0C0C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대표자명 : </a:t>
            </a:r>
            <a:r>
              <a:rPr lang="ko-KR" sz="1400" b="0" i="0" u="none" strike="noStrike" cap="none" dirty="0">
                <a:solidFill>
                  <a:srgbClr val="A5A5A5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필수입력</a:t>
            </a:r>
            <a:endParaRPr sz="1400" b="0" i="0" u="none" strike="noStrike" cap="none" dirty="0">
              <a:solidFill>
                <a:srgbClr val="0C0C0C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  <a:sym typeface="Arial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  <a:buFont typeface="Arial"/>
              <a:buChar char="•"/>
            </a:pPr>
            <a:r>
              <a:rPr lang="ko-KR" sz="1400" b="0" i="0" u="none" strike="noStrike" cap="none" dirty="0">
                <a:solidFill>
                  <a:srgbClr val="0C0C0C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대표 고객센터 번호 : </a:t>
            </a:r>
            <a:r>
              <a:rPr lang="ko-KR" sz="1400" b="0" i="0" u="none" strike="noStrike" cap="none" dirty="0">
                <a:solidFill>
                  <a:srgbClr val="A5A5A5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필수입력</a:t>
            </a:r>
            <a:endParaRPr sz="1400" b="0" i="0" u="none" strike="noStrike" cap="none" dirty="0">
              <a:solidFill>
                <a:srgbClr val="0C0C0C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  <a:sym typeface="Arial"/>
            </a:endParaRPr>
          </a:p>
        </p:txBody>
      </p:sp>
      <p:sp>
        <p:nvSpPr>
          <p:cNvPr id="52" name="Google Shape;52;p3"/>
          <p:cNvSpPr txBox="1"/>
          <p:nvPr/>
        </p:nvSpPr>
        <p:spPr>
          <a:xfrm>
            <a:off x="6626092" y="733813"/>
            <a:ext cx="217367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ko-KR" sz="1400" b="1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아래 내용을 작성해주세요.</a:t>
            </a:r>
            <a:endParaRPr sz="1400" b="1" i="0" u="none" strike="noStrike" cap="none" dirty="0">
              <a:solidFill>
                <a:srgbClr val="000000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  <a:sym typeface="Arial"/>
            </a:endParaRPr>
          </a:p>
        </p:txBody>
      </p:sp>
      <p:sp>
        <p:nvSpPr>
          <p:cNvPr id="53" name="Google Shape;53;p3"/>
          <p:cNvSpPr txBox="1">
            <a:spLocks noGrp="1"/>
          </p:cNvSpPr>
          <p:nvPr>
            <p:ph type="title"/>
          </p:nvPr>
        </p:nvSpPr>
        <p:spPr>
          <a:xfrm>
            <a:off x="198120" y="0"/>
            <a:ext cx="9519458" cy="507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lgun Gothic"/>
              <a:buNone/>
            </a:pPr>
            <a:r>
              <a:rPr 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2. 홈페이지 기본 정보</a:t>
            </a:r>
            <a:endParaRPr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sp>
        <p:nvSpPr>
          <p:cNvPr id="2" name="Google Shape;52;p3">
            <a:extLst>
              <a:ext uri="{FF2B5EF4-FFF2-40B4-BE49-F238E27FC236}">
                <a16:creationId xmlns:a16="http://schemas.microsoft.com/office/drawing/2014/main" id="{D6ACF995-8C3F-7ACC-FB5D-4B07F20329C2}"/>
              </a:ext>
            </a:extLst>
          </p:cNvPr>
          <p:cNvSpPr txBox="1"/>
          <p:nvPr/>
        </p:nvSpPr>
        <p:spPr>
          <a:xfrm>
            <a:off x="480660" y="733813"/>
            <a:ext cx="561534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ko-KR" altLang="en-US" sz="1400" b="1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홈페이지 하단의 사업자정보 스크린샷을 첨부해주세요</a:t>
            </a:r>
            <a:r>
              <a:rPr lang="en-US" altLang="ko-KR" sz="1400" b="1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altLang="ko-KR" b="1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ko-KR" sz="1200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* </a:t>
            </a:r>
            <a:r>
              <a:rPr lang="ko-KR" altLang="en-US" sz="1200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홈페이지 하단에 </a:t>
            </a:r>
            <a:r>
              <a:rPr lang="ko-KR" altLang="en-US" sz="1200" i="0" u="none" strike="noStrike" cap="none" dirty="0">
                <a:solidFill>
                  <a:srgbClr val="FF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이용약관</a:t>
            </a:r>
            <a:r>
              <a:rPr lang="en-US" altLang="ko-KR" sz="1200" i="0" u="none" strike="noStrike" cap="none" dirty="0">
                <a:solidFill>
                  <a:srgbClr val="FF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, </a:t>
            </a:r>
            <a:r>
              <a:rPr lang="ko-KR" altLang="en-US" sz="1200" i="0" u="none" strike="noStrike" cap="none" dirty="0">
                <a:solidFill>
                  <a:srgbClr val="FF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개인정보처리방침을 포함한 사업자정보</a:t>
            </a:r>
            <a:r>
              <a:rPr lang="en-US" altLang="ko-KR" sz="1200" i="0" u="none" strike="noStrike" cap="none" dirty="0">
                <a:solidFill>
                  <a:srgbClr val="FF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(</a:t>
            </a:r>
            <a:r>
              <a:rPr lang="ko-KR" altLang="en-US" sz="1200" i="0" u="none" strike="noStrike" cap="none" dirty="0">
                <a:solidFill>
                  <a:srgbClr val="FF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상호명</a:t>
            </a:r>
            <a:r>
              <a:rPr lang="en-US" altLang="ko-KR" sz="1200" i="0" u="none" strike="noStrike" cap="none" dirty="0">
                <a:solidFill>
                  <a:srgbClr val="FF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, </a:t>
            </a:r>
            <a:r>
              <a:rPr lang="ko-KR" altLang="en-US" sz="1200" i="0" u="none" strike="noStrike" cap="none" dirty="0">
                <a:solidFill>
                  <a:srgbClr val="FF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사업자번호</a:t>
            </a:r>
            <a:r>
              <a:rPr lang="en-US" altLang="ko-KR" sz="1200" i="0" u="none" strike="noStrike" cap="none" dirty="0">
                <a:solidFill>
                  <a:srgbClr val="FF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, </a:t>
            </a:r>
            <a:r>
              <a:rPr lang="ko-KR" altLang="en-US" sz="1200" i="0" u="none" strike="noStrike" cap="none" dirty="0">
                <a:solidFill>
                  <a:srgbClr val="FF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대표자명</a:t>
            </a:r>
            <a:r>
              <a:rPr lang="en-US" altLang="ko-KR" sz="1200" i="0" u="none" strike="noStrike" cap="none" dirty="0">
                <a:solidFill>
                  <a:srgbClr val="FF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, </a:t>
            </a:r>
            <a:r>
              <a:rPr lang="ko-KR" altLang="en-US" sz="1200" i="0" u="none" strike="noStrike" cap="none" dirty="0">
                <a:solidFill>
                  <a:srgbClr val="FF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사업장 주소</a:t>
            </a:r>
            <a:r>
              <a:rPr lang="en-US" altLang="ko-KR" sz="1200" i="0" u="none" strike="noStrike" cap="none" dirty="0">
                <a:solidFill>
                  <a:srgbClr val="FF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, </a:t>
            </a:r>
            <a:r>
              <a:rPr lang="ko-KR" altLang="en-US" sz="1200" i="0" u="none" strike="noStrike" cap="none" dirty="0">
                <a:solidFill>
                  <a:srgbClr val="FF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전화번호</a:t>
            </a:r>
            <a:r>
              <a:rPr lang="en-US" altLang="ko-KR" sz="1200" i="0" u="none" strike="noStrike" cap="none" dirty="0">
                <a:solidFill>
                  <a:srgbClr val="FF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, </a:t>
            </a:r>
            <a:r>
              <a:rPr lang="ko-KR" altLang="en-US" sz="1200" i="0" u="none" strike="noStrike" cap="none" dirty="0">
                <a:solidFill>
                  <a:srgbClr val="FF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이메일</a:t>
            </a:r>
            <a:r>
              <a:rPr lang="en-US" altLang="ko-KR" sz="1200" i="0" u="none" strike="noStrike" cap="none" dirty="0">
                <a:solidFill>
                  <a:srgbClr val="FF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, </a:t>
            </a:r>
            <a:r>
              <a:rPr lang="ko-KR" altLang="en-US" sz="1200" i="0" u="none" strike="noStrike" cap="none" dirty="0">
                <a:solidFill>
                  <a:srgbClr val="FF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통신판매업 등록번호</a:t>
            </a:r>
            <a:r>
              <a:rPr lang="en-US" altLang="ko-KR" sz="1200" i="0" u="none" strike="noStrike" cap="none" dirty="0">
                <a:solidFill>
                  <a:srgbClr val="FF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)</a:t>
            </a:r>
            <a:r>
              <a:rPr lang="ko-KR" altLang="en-US" sz="1200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가 기재되어야 심사 진행이 가능합니다</a:t>
            </a:r>
            <a:r>
              <a:rPr lang="en-US" altLang="ko-KR" sz="1200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.</a:t>
            </a:r>
            <a:endParaRPr sz="1200" i="0" u="none" strike="noStrike" cap="none" dirty="0">
              <a:solidFill>
                <a:srgbClr val="000000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"/>
          <p:cNvSpPr txBox="1">
            <a:spLocks noGrp="1"/>
          </p:cNvSpPr>
          <p:nvPr>
            <p:ph type="title"/>
          </p:nvPr>
        </p:nvSpPr>
        <p:spPr>
          <a:xfrm>
            <a:off x="198120" y="0"/>
            <a:ext cx="9519458" cy="507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lgun Gothic"/>
              <a:buNone/>
            </a:pPr>
            <a:r>
              <a:rPr lang="ko-KR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3. 회원가입 단계 </a:t>
            </a:r>
            <a:endParaRPr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sp>
        <p:nvSpPr>
          <p:cNvPr id="2" name="Google Shape;52;p3">
            <a:extLst>
              <a:ext uri="{FF2B5EF4-FFF2-40B4-BE49-F238E27FC236}">
                <a16:creationId xmlns:a16="http://schemas.microsoft.com/office/drawing/2014/main" id="{4C6354A3-31F3-9E8F-9B9A-FC81B5A1EC28}"/>
              </a:ext>
            </a:extLst>
          </p:cNvPr>
          <p:cNvSpPr txBox="1"/>
          <p:nvPr/>
        </p:nvSpPr>
        <p:spPr>
          <a:xfrm>
            <a:off x="480660" y="733813"/>
            <a:ext cx="689353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ko-KR" altLang="en-US" sz="1400" b="1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회원가입 단계 스크린샷을 순서대로 첨부해주세요</a:t>
            </a:r>
            <a:r>
              <a:rPr lang="en-US" altLang="ko-KR" sz="1400" b="1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"/>
          <p:cNvSpPr txBox="1">
            <a:spLocks noGrp="1"/>
          </p:cNvSpPr>
          <p:nvPr>
            <p:ph type="title"/>
          </p:nvPr>
        </p:nvSpPr>
        <p:spPr>
          <a:xfrm>
            <a:off x="198120" y="0"/>
            <a:ext cx="9519458" cy="507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lgun Gothic"/>
              <a:buNone/>
            </a:pPr>
            <a:r>
              <a:rPr lang="ko-KR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3. 회원가입 단계 </a:t>
            </a:r>
            <a:endParaRPr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sp>
        <p:nvSpPr>
          <p:cNvPr id="2" name="Google Shape;52;p3">
            <a:extLst>
              <a:ext uri="{FF2B5EF4-FFF2-40B4-BE49-F238E27FC236}">
                <a16:creationId xmlns:a16="http://schemas.microsoft.com/office/drawing/2014/main" id="{4C6354A3-31F3-9E8F-9B9A-FC81B5A1EC28}"/>
              </a:ext>
            </a:extLst>
          </p:cNvPr>
          <p:cNvSpPr txBox="1"/>
          <p:nvPr/>
        </p:nvSpPr>
        <p:spPr>
          <a:xfrm>
            <a:off x="480660" y="733813"/>
            <a:ext cx="689353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1">
              <a:buSzPts val="1400"/>
            </a:pPr>
            <a:r>
              <a:rPr lang="ko-KR" altLang="en-US" b="1" i="0" u="none" strike="noStrike" cap="none" dirty="0">
                <a:solidFill>
                  <a:schemeClr val="tx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이용약관</a:t>
            </a:r>
            <a:r>
              <a:rPr lang="en-US" altLang="ko-KR" b="1" i="0" u="none" strike="noStrike" cap="none" dirty="0">
                <a:solidFill>
                  <a:schemeClr val="tx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, </a:t>
            </a:r>
            <a:r>
              <a:rPr lang="ko-KR" altLang="en-US" b="1" i="0" u="none" strike="noStrike" cap="none" dirty="0">
                <a:solidFill>
                  <a:schemeClr val="tx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개인정보처리방침</a:t>
            </a:r>
            <a:r>
              <a:rPr lang="en-US" altLang="ko-KR" b="1" i="0" u="none" strike="noStrike" cap="none" dirty="0">
                <a:solidFill>
                  <a:schemeClr val="tx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, </a:t>
            </a:r>
            <a:r>
              <a:rPr lang="ko-KR" altLang="en-US" b="1" i="0" u="none" strike="noStrike" cap="none" dirty="0">
                <a:solidFill>
                  <a:srgbClr val="FF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환불약관</a:t>
            </a:r>
            <a:r>
              <a:rPr lang="ko-KR" altLang="en-US" b="1" i="0" u="none" strike="noStrike" cap="none" dirty="0">
                <a:solidFill>
                  <a:schemeClr val="tx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 </a:t>
            </a:r>
            <a:r>
              <a:rPr lang="ko-KR" altLang="en-US" b="1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스크린샷을 첨부해주세요</a:t>
            </a:r>
            <a:r>
              <a:rPr lang="en-US" altLang="ko-KR" b="1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. </a:t>
            </a:r>
            <a:endParaRPr lang="en-US" b="1" i="0" u="none" strike="noStrike" cap="none" dirty="0">
              <a:solidFill>
                <a:srgbClr val="000000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4075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5"/>
          <p:cNvSpPr txBox="1">
            <a:spLocks noGrp="1"/>
          </p:cNvSpPr>
          <p:nvPr>
            <p:ph type="title"/>
          </p:nvPr>
        </p:nvSpPr>
        <p:spPr>
          <a:xfrm>
            <a:off x="198120" y="0"/>
            <a:ext cx="9519458" cy="507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lgun Gothic"/>
              <a:buNone/>
            </a:pPr>
            <a:r>
              <a:rPr 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4. 로그인 단계</a:t>
            </a:r>
            <a:endParaRPr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sp>
        <p:nvSpPr>
          <p:cNvPr id="2" name="Google Shape;52;p3">
            <a:extLst>
              <a:ext uri="{FF2B5EF4-FFF2-40B4-BE49-F238E27FC236}">
                <a16:creationId xmlns:a16="http://schemas.microsoft.com/office/drawing/2014/main" id="{9FC05B1B-A13A-3FD1-2B49-87BDE5A4275D}"/>
              </a:ext>
            </a:extLst>
          </p:cNvPr>
          <p:cNvSpPr txBox="1"/>
          <p:nvPr/>
        </p:nvSpPr>
        <p:spPr>
          <a:xfrm>
            <a:off x="480660" y="733813"/>
            <a:ext cx="689353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ko-KR" altLang="en-US" sz="1400" b="1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로그인 단계 스크린샷을 순서대로 첨부해주세요</a:t>
            </a:r>
            <a:r>
              <a:rPr lang="en-US" altLang="ko-KR" sz="1400" b="1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. </a:t>
            </a:r>
          </a:p>
        </p:txBody>
      </p:sp>
      <p:sp>
        <p:nvSpPr>
          <p:cNvPr id="4" name="Google Shape;51;p3">
            <a:extLst>
              <a:ext uri="{FF2B5EF4-FFF2-40B4-BE49-F238E27FC236}">
                <a16:creationId xmlns:a16="http://schemas.microsoft.com/office/drawing/2014/main" id="{E09D055C-2473-49BC-33FE-05D581A82B18}"/>
              </a:ext>
            </a:extLst>
          </p:cNvPr>
          <p:cNvSpPr txBox="1"/>
          <p:nvPr/>
        </p:nvSpPr>
        <p:spPr>
          <a:xfrm>
            <a:off x="6609523" y="1008257"/>
            <a:ext cx="5406886" cy="133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  <a:buFont typeface="Arial"/>
              <a:buChar char="•"/>
            </a:pPr>
            <a:r>
              <a:rPr lang="ko-KR" altLang="en-US" sz="1400" b="0" i="0" u="none" strike="noStrike" cap="none" dirty="0">
                <a:solidFill>
                  <a:srgbClr val="0C0C0C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아이디</a:t>
            </a:r>
            <a:r>
              <a:rPr lang="ko-KR" sz="1400" b="0" i="0" u="none" strike="noStrike" cap="none" dirty="0">
                <a:solidFill>
                  <a:srgbClr val="0C0C0C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 : </a:t>
            </a:r>
            <a:r>
              <a:rPr lang="ko-KR" sz="1400" b="0" i="0" u="none" strike="noStrike" cap="none" dirty="0">
                <a:solidFill>
                  <a:srgbClr val="A5A5A5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필수입력 </a:t>
            </a:r>
            <a:endParaRPr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  <a:buFont typeface="Arial"/>
              <a:buChar char="•"/>
            </a:pPr>
            <a:r>
              <a:rPr lang="ko-KR" altLang="en-US" dirty="0">
                <a:solidFill>
                  <a:srgbClr val="0C0C0C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비밀번호</a:t>
            </a:r>
            <a:r>
              <a:rPr lang="ko-KR" sz="1400" b="0" i="0" u="none" strike="noStrike" cap="none" dirty="0">
                <a:solidFill>
                  <a:srgbClr val="0C0C0C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 : </a:t>
            </a:r>
            <a:r>
              <a:rPr lang="ko-KR" sz="1400" b="0" i="0" u="none" strike="noStrike" cap="none" dirty="0">
                <a:solidFill>
                  <a:srgbClr val="A5A5A5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필수입력</a:t>
            </a:r>
            <a:endParaRPr lang="en-US" altLang="ko-KR" sz="1400" b="0" i="0" u="none" strike="noStrike" cap="none" dirty="0">
              <a:solidFill>
                <a:srgbClr val="A5A5A5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  <a:sym typeface="Arial"/>
            </a:endParaRP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</a:pPr>
            <a:endParaRPr lang="en-US" dirty="0">
              <a:solidFill>
                <a:srgbClr val="A5A5A5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</a:pPr>
            <a:r>
              <a:rPr lang="ko-KR" altLang="en-US" sz="1200" b="0" i="0" u="none" strike="noStrike" cap="none" dirty="0">
                <a:solidFill>
                  <a:srgbClr val="0C0C0C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담당자 개인 계정으로 </a:t>
            </a:r>
            <a:r>
              <a:rPr lang="ko-KR" altLang="en-US" sz="1200" b="0" i="0" u="none" strike="noStrike" cap="none" dirty="0">
                <a:solidFill>
                  <a:srgbClr val="FF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소셜 로그인은 불가</a:t>
            </a:r>
            <a:r>
              <a:rPr lang="ko-KR" altLang="en-US" sz="1200" b="0" i="0" u="none" strike="noStrike" cap="none" dirty="0">
                <a:solidFill>
                  <a:srgbClr val="0C0C0C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하기에 확인 가능한 계정 생성 후 전달주세요</a:t>
            </a:r>
            <a:r>
              <a:rPr lang="en-US" altLang="ko-KR" sz="1200" b="0" i="0" u="none" strike="noStrike" cap="none" dirty="0">
                <a:solidFill>
                  <a:srgbClr val="0C0C0C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.</a:t>
            </a:r>
            <a:endParaRPr sz="1200" b="0" i="0" u="none" strike="noStrike" cap="none" dirty="0">
              <a:solidFill>
                <a:srgbClr val="0C0C0C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  <a:sym typeface="Arial"/>
            </a:endParaRPr>
          </a:p>
        </p:txBody>
      </p:sp>
      <p:sp>
        <p:nvSpPr>
          <p:cNvPr id="5" name="Google Shape;52;p3">
            <a:extLst>
              <a:ext uri="{FF2B5EF4-FFF2-40B4-BE49-F238E27FC236}">
                <a16:creationId xmlns:a16="http://schemas.microsoft.com/office/drawing/2014/main" id="{1AE855C2-A973-D909-7940-27D8E9D190E2}"/>
              </a:ext>
            </a:extLst>
          </p:cNvPr>
          <p:cNvSpPr txBox="1"/>
          <p:nvPr/>
        </p:nvSpPr>
        <p:spPr>
          <a:xfrm>
            <a:off x="6609523" y="733813"/>
            <a:ext cx="2557238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ko-KR" altLang="en-US" sz="1400" b="1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테스트 로그인 정보를 작성해주세요</a:t>
            </a:r>
            <a:r>
              <a:rPr lang="en-US" altLang="ko-KR" sz="1400" b="1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. </a:t>
            </a:r>
            <a:endParaRPr sz="1400" b="1" i="0" u="none" strike="noStrike" cap="none" dirty="0">
              <a:solidFill>
                <a:srgbClr val="000000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>
          <a:extLst>
            <a:ext uri="{FF2B5EF4-FFF2-40B4-BE49-F238E27FC236}">
              <a16:creationId xmlns:a16="http://schemas.microsoft.com/office/drawing/2014/main" id="{8FDBD490-C583-97A4-63B5-26A5710DE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5">
            <a:extLst>
              <a:ext uri="{FF2B5EF4-FFF2-40B4-BE49-F238E27FC236}">
                <a16:creationId xmlns:a16="http://schemas.microsoft.com/office/drawing/2014/main" id="{419FEC9E-B810-6811-62F9-D1BBA64A27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8120" y="0"/>
            <a:ext cx="9519458" cy="507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lgun Gothic"/>
              <a:buNone/>
            </a:pP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5</a:t>
            </a:r>
            <a:r>
              <a:rPr 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. 로그인 단계</a:t>
            </a:r>
            <a:endParaRPr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sp>
        <p:nvSpPr>
          <p:cNvPr id="2" name="Google Shape;52;p3">
            <a:extLst>
              <a:ext uri="{FF2B5EF4-FFF2-40B4-BE49-F238E27FC236}">
                <a16:creationId xmlns:a16="http://schemas.microsoft.com/office/drawing/2014/main" id="{9A9547C4-4CDB-095B-1E25-B62E57202163}"/>
              </a:ext>
            </a:extLst>
          </p:cNvPr>
          <p:cNvSpPr txBox="1"/>
          <p:nvPr/>
        </p:nvSpPr>
        <p:spPr>
          <a:xfrm>
            <a:off x="480660" y="733813"/>
            <a:ext cx="689353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ko-KR" altLang="en-US" sz="1400" b="1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로그인 단계 스크린샷을 순서대로 첨부해주세요</a:t>
            </a:r>
            <a:r>
              <a:rPr lang="en-US" altLang="ko-KR" sz="1400" b="1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. </a:t>
            </a:r>
          </a:p>
        </p:txBody>
      </p:sp>
      <p:sp>
        <p:nvSpPr>
          <p:cNvPr id="4" name="Google Shape;51;p3">
            <a:extLst>
              <a:ext uri="{FF2B5EF4-FFF2-40B4-BE49-F238E27FC236}">
                <a16:creationId xmlns:a16="http://schemas.microsoft.com/office/drawing/2014/main" id="{B564C9A7-8D14-4133-C6BB-B2A5D4266B77}"/>
              </a:ext>
            </a:extLst>
          </p:cNvPr>
          <p:cNvSpPr txBox="1"/>
          <p:nvPr/>
        </p:nvSpPr>
        <p:spPr>
          <a:xfrm>
            <a:off x="6609523" y="1008257"/>
            <a:ext cx="5406886" cy="133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  <a:buFont typeface="Arial"/>
              <a:buChar char="•"/>
            </a:pPr>
            <a:r>
              <a:rPr lang="ko-KR" altLang="en-US" sz="1400" b="0" i="0" u="none" strike="noStrike" cap="none" dirty="0">
                <a:solidFill>
                  <a:srgbClr val="0C0C0C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아이디</a:t>
            </a:r>
            <a:r>
              <a:rPr lang="ko-KR" sz="1400" b="0" i="0" u="none" strike="noStrike" cap="none" dirty="0">
                <a:solidFill>
                  <a:srgbClr val="0C0C0C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 : </a:t>
            </a:r>
            <a:r>
              <a:rPr lang="ko-KR" sz="1400" b="0" i="0" u="none" strike="noStrike" cap="none" dirty="0">
                <a:solidFill>
                  <a:srgbClr val="A5A5A5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필수입력 </a:t>
            </a:r>
            <a:endParaRPr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  <a:buFont typeface="Arial"/>
              <a:buChar char="•"/>
            </a:pPr>
            <a:r>
              <a:rPr lang="ko-KR" altLang="en-US" dirty="0">
                <a:solidFill>
                  <a:srgbClr val="0C0C0C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비밀번호</a:t>
            </a:r>
            <a:r>
              <a:rPr lang="ko-KR" sz="1400" b="0" i="0" u="none" strike="noStrike" cap="none" dirty="0">
                <a:solidFill>
                  <a:srgbClr val="0C0C0C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 : </a:t>
            </a:r>
            <a:r>
              <a:rPr lang="ko-KR" sz="1400" b="0" i="0" u="none" strike="noStrike" cap="none" dirty="0">
                <a:solidFill>
                  <a:srgbClr val="A5A5A5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필수입력</a:t>
            </a:r>
            <a:endParaRPr lang="en-US" altLang="ko-KR" sz="1400" b="0" i="0" u="none" strike="noStrike" cap="none" dirty="0">
              <a:solidFill>
                <a:srgbClr val="A5A5A5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  <a:sym typeface="Arial"/>
            </a:endParaRP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</a:pPr>
            <a:endParaRPr lang="en-US" dirty="0">
              <a:solidFill>
                <a:srgbClr val="A5A5A5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</a:pPr>
            <a:r>
              <a:rPr lang="ko-KR" altLang="en-US" sz="1200" b="0" i="0" u="none" strike="noStrike" cap="none" dirty="0">
                <a:solidFill>
                  <a:srgbClr val="0C0C0C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담당자 개인 계정으로 </a:t>
            </a:r>
            <a:r>
              <a:rPr lang="ko-KR" altLang="en-US" sz="1200" b="0" i="0" u="none" strike="noStrike" cap="none" dirty="0">
                <a:solidFill>
                  <a:srgbClr val="FF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소셜 로그인은 불가</a:t>
            </a:r>
            <a:r>
              <a:rPr lang="ko-KR" altLang="en-US" sz="1200" b="0" i="0" u="none" strike="noStrike" cap="none" dirty="0">
                <a:solidFill>
                  <a:srgbClr val="0C0C0C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하기에 확인 가능한 계정 생성 후 전달주세요</a:t>
            </a:r>
            <a:r>
              <a:rPr lang="en-US" altLang="ko-KR" sz="1200" b="0" i="0" u="none" strike="noStrike" cap="none" dirty="0">
                <a:solidFill>
                  <a:srgbClr val="0C0C0C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.</a:t>
            </a:r>
            <a:endParaRPr sz="1200" b="0" i="0" u="none" strike="noStrike" cap="none" dirty="0">
              <a:solidFill>
                <a:srgbClr val="0C0C0C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  <a:sym typeface="Arial"/>
            </a:endParaRPr>
          </a:p>
        </p:txBody>
      </p:sp>
      <p:sp>
        <p:nvSpPr>
          <p:cNvPr id="5" name="Google Shape;52;p3">
            <a:extLst>
              <a:ext uri="{FF2B5EF4-FFF2-40B4-BE49-F238E27FC236}">
                <a16:creationId xmlns:a16="http://schemas.microsoft.com/office/drawing/2014/main" id="{1DA20C26-CE0F-6359-56DF-DE5001A608EB}"/>
              </a:ext>
            </a:extLst>
          </p:cNvPr>
          <p:cNvSpPr txBox="1"/>
          <p:nvPr/>
        </p:nvSpPr>
        <p:spPr>
          <a:xfrm>
            <a:off x="6609523" y="733813"/>
            <a:ext cx="2557238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ko-KR" altLang="en-US" sz="1400" b="1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테스트 로그인 정보를 작성해주세요</a:t>
            </a:r>
            <a:r>
              <a:rPr lang="en-US" altLang="ko-KR" sz="1400" b="1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. </a:t>
            </a:r>
            <a:endParaRPr sz="1400" b="1" i="0" u="none" strike="noStrike" cap="none" dirty="0">
              <a:solidFill>
                <a:srgbClr val="000000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2805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"/>
          <p:cNvSpPr txBox="1">
            <a:spLocks noGrp="1"/>
          </p:cNvSpPr>
          <p:nvPr>
            <p:ph type="title"/>
          </p:nvPr>
        </p:nvSpPr>
        <p:spPr>
          <a:xfrm>
            <a:off x="198120" y="0"/>
            <a:ext cx="9519458" cy="507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lgun Gothic"/>
              <a:buNone/>
            </a:pPr>
            <a:r>
              <a:rPr 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5. 결제 프로세스 </a:t>
            </a:r>
            <a:endParaRPr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sp>
        <p:nvSpPr>
          <p:cNvPr id="2" name="Google Shape;52;p3">
            <a:extLst>
              <a:ext uri="{FF2B5EF4-FFF2-40B4-BE49-F238E27FC236}">
                <a16:creationId xmlns:a16="http://schemas.microsoft.com/office/drawing/2014/main" id="{DAFEA69D-CA44-239C-8984-9CCFFC232A7C}"/>
              </a:ext>
            </a:extLst>
          </p:cNvPr>
          <p:cNvSpPr txBox="1"/>
          <p:nvPr/>
        </p:nvSpPr>
        <p:spPr>
          <a:xfrm>
            <a:off x="480659" y="733813"/>
            <a:ext cx="1031515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ko-KR" altLang="en-US" sz="1400" b="1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메인 페이지에서 각 상품 선택</a:t>
            </a:r>
            <a:r>
              <a:rPr lang="en-US" altLang="ko-KR" sz="1400" b="1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, </a:t>
            </a:r>
            <a:r>
              <a:rPr lang="ko-KR" altLang="en-US" sz="1400" b="1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결제하기까지의 경로 스크린샷을 순서대로 첨부해주세요</a:t>
            </a:r>
            <a:r>
              <a:rPr lang="en-US" altLang="ko-KR" sz="1400" b="1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. </a:t>
            </a:r>
            <a:r>
              <a:rPr lang="en-US" altLang="ko-KR" sz="1400" i="0" u="none" strike="noStrike" cap="none" dirty="0">
                <a:solidFill>
                  <a:schemeClr val="bg1">
                    <a:lumMod val="6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* </a:t>
            </a:r>
            <a:r>
              <a:rPr lang="ko-KR" altLang="en-US" sz="1400" i="0" u="none" strike="noStrike" cap="none" dirty="0">
                <a:solidFill>
                  <a:schemeClr val="bg1">
                    <a:lumMod val="6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장표가 부족하면 추가해서 작성해주세요</a:t>
            </a:r>
            <a:r>
              <a:rPr lang="en-US" altLang="ko-KR" sz="1400" i="0" u="none" strike="noStrike" cap="none" dirty="0">
                <a:solidFill>
                  <a:schemeClr val="bg1">
                    <a:lumMod val="6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.</a:t>
            </a:r>
            <a:r>
              <a:rPr lang="en-US" altLang="ko-KR" sz="1400" b="1" i="0" u="none" strike="noStrike" cap="none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altLang="ko-KR" sz="1000" b="1" i="0" u="none" strike="noStrike" cap="none" dirty="0">
              <a:solidFill>
                <a:srgbClr val="000000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   예</a:t>
            </a: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: </a:t>
            </a:r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첫 화면 → 상품 선택 → 상품 상세정보 → 주문 페이지에서 결제하기 선택 → </a:t>
            </a: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가능하다면</a:t>
            </a: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) </a:t>
            </a:r>
            <a:r>
              <a:rPr lang="ko-KR" altLang="en-US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결제창</a:t>
            </a:r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팝업 화면까지   </a:t>
            </a:r>
            <a:endParaRPr lang="en-US" altLang="ko-KR" sz="1400" i="0" u="none" strike="noStrike" cap="none" dirty="0">
              <a:solidFill>
                <a:srgbClr val="000000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852E8"/>
            </a:gs>
            <a:gs pos="80000">
              <a:srgbClr val="6C5DA9"/>
            </a:gs>
            <a:gs pos="100000">
              <a:srgbClr val="6C5DA9"/>
            </a:gs>
          </a:gsLst>
          <a:lin ang="8400000" scaled="0"/>
        </a:gra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9"/>
          <p:cNvSpPr txBox="1"/>
          <p:nvPr/>
        </p:nvSpPr>
        <p:spPr>
          <a:xfrm>
            <a:off x="3127617" y="3632521"/>
            <a:ext cx="609452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ko-KR" sz="1600" b="0" i="0" u="none" strike="noStrike" cap="none">
                <a:solidFill>
                  <a:schemeClr val="lt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본 자료로 빠른 심사 후 연락 드리겠습니다 :-)</a:t>
            </a:r>
            <a:endParaRPr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sp>
        <p:nvSpPr>
          <p:cNvPr id="89" name="Google Shape;89;p9"/>
          <p:cNvSpPr txBox="1"/>
          <p:nvPr/>
        </p:nvSpPr>
        <p:spPr>
          <a:xfrm>
            <a:off x="3048740" y="2782669"/>
            <a:ext cx="609452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ko-KR" sz="3600" b="1" i="0" u="none" strike="noStrike" cap="none">
                <a:solidFill>
                  <a:schemeClr val="lt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  <a:sym typeface="Arial"/>
              </a:rPr>
              <a:t>Thank You!</a:t>
            </a:r>
            <a:endParaRPr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 테마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222</Words>
  <Application>Microsoft Office PowerPoint</Application>
  <PresentationFormat>와이드스크린</PresentationFormat>
  <Paragraphs>37</Paragraphs>
  <Slides>8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2" baseType="lpstr">
      <vt:lpstr>Pretendard</vt:lpstr>
      <vt:lpstr>Malgun Gothic</vt:lpstr>
      <vt:lpstr>Arial</vt:lpstr>
      <vt:lpstr>Office 테마</vt:lpstr>
      <vt:lpstr>1. 사업자 등록증 첨부 </vt:lpstr>
      <vt:lpstr>2. 홈페이지 기본 정보</vt:lpstr>
      <vt:lpstr>3. 회원가입 단계 </vt:lpstr>
      <vt:lpstr>3. 회원가입 단계 </vt:lpstr>
      <vt:lpstr>4. 로그인 단계</vt:lpstr>
      <vt:lpstr>5. 로그인 단계</vt:lpstr>
      <vt:lpstr>5. 결제 프로세스 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cp:lastModifiedBy>김현철 페이플</cp:lastModifiedBy>
  <cp:revision>10</cp:revision>
  <dcterms:modified xsi:type="dcterms:W3CDTF">2026-08-31T05:54:20Z</dcterms:modified>
</cp:coreProperties>
</file>